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5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8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0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5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49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6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9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82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6A19-84D7-4AE4-89AE-6FAE7B0FAB57}" type="datetimeFigureOut">
              <a:rPr lang="de-DE" smtClean="0"/>
              <a:t>07.01.21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E186-EF7A-4BDE-961C-E8F5EC2CD1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75572" y="41289"/>
            <a:ext cx="2115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Mut tut gut</a:t>
            </a:r>
          </a:p>
          <a:p>
            <a:pPr algn="ctr"/>
            <a:r>
              <a:rPr lang="de-DE" sz="1400" b="1" dirty="0"/>
              <a:t>„Selbstbewusst und cool das Leben meistern!“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86261" y="1352707"/>
            <a:ext cx="665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„Warum Selbstbehauptung und Resilienz (Widerstandsfähigkeit) im Kleinkindalter wichtig sind?“</a:t>
            </a:r>
          </a:p>
          <a:p>
            <a:pPr algn="ctr"/>
            <a:endParaRPr lang="de-DE" b="1" dirty="0"/>
          </a:p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486261" y="2027172"/>
            <a:ext cx="66161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Seit Jahren begleitet uns im Familienzentrum das Coolnesstraining sowie das Mut-tut-gut-Training der angehenden Schulkinder, um diese für den Übergang in die Grundschule zu stärken. 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Vielleicht haben Sie zu Hause auch schon einmal ein „Stopp“ von Ihren Kindern bekommen oder konnten sie bei der Anwendung der Stoppregel beobachten.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Wenn Sie sich fragen, was die Regeln bewirken und wie Sie Ihr Kind im Alltag bei Konflikten wirksam stärken können, melden Sie sich gerne an!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Sie lernen die Grundhaltungen der Gewaltprävention kennen: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Was bedeutet Selbstbehauptung?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Wie können Kinder ihre Grenzen aufzeigen und deeskalierend agieren?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Sind Rituale, Regeln, Grenzen und  Konsequenzen auch im Alltag wichtig?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Wie kann ich im Alltag das Selbstbewusstsein und die Resilienz meines Kindes stärken?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Im gemeinsamen Gespräch kommen wir miteinander in den Austausch. Die Grundhaltungen der Gewaltprävention können auch für Sie wichtig sein, um ihre Kinder in diesem Bereich zu unterstützen. 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Bei einer Anmeldung zu dieser digitalen Veranstaltung erhalten Sie eine E-Mail mit organisatorischen Technikinformationen und am Tag der Veranstaltung die Zugangsdaten.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Geben Sie bei der Anmeldung Ihre E-Mailadresse an.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Die Teilnehmeranzahl ist auf 15 Personen beschränkt.</a:t>
            </a:r>
          </a:p>
          <a:p>
            <a:pPr>
              <a:spcAft>
                <a:spcPts val="0"/>
              </a:spcAft>
            </a:pPr>
            <a:endParaRPr lang="de-D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Folgekurse sind bei Interesse möglich.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-10621" y="3182299"/>
            <a:ext cx="24553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Anke Haase</a:t>
            </a:r>
          </a:p>
          <a:p>
            <a:r>
              <a:rPr lang="de-DE" sz="1100" dirty="0"/>
              <a:t>Fachkraft Gewaltprävention</a:t>
            </a:r>
          </a:p>
          <a:p>
            <a:r>
              <a:rPr lang="de-DE" sz="1100" dirty="0"/>
              <a:t>Trauma Pädagogin, Erzieherin mit langjähriger Leitungserfahrung</a:t>
            </a:r>
          </a:p>
          <a:p>
            <a:endParaRPr lang="de-DE" sz="1200" dirty="0"/>
          </a:p>
          <a:p>
            <a:r>
              <a:rPr lang="de-DE" sz="1200" u="sng" dirty="0"/>
              <a:t>Datum: </a:t>
            </a:r>
            <a:endParaRPr lang="de-DE" sz="1200" b="1" dirty="0"/>
          </a:p>
          <a:p>
            <a:endParaRPr lang="de-DE" sz="1200" dirty="0"/>
          </a:p>
          <a:p>
            <a:r>
              <a:rPr lang="de-DE" sz="1200" u="sng" dirty="0"/>
              <a:t>Uhrzeit: </a:t>
            </a:r>
            <a:r>
              <a:rPr lang="de-DE" sz="1200" b="1" dirty="0"/>
              <a:t>19.45 Uhr – 20.45 Uhr</a:t>
            </a:r>
          </a:p>
          <a:p>
            <a:endParaRPr lang="de-DE" sz="1200" dirty="0"/>
          </a:p>
          <a:p>
            <a:r>
              <a:rPr lang="de-DE" sz="1200" u="sng" dirty="0"/>
              <a:t>Plattform:  </a:t>
            </a:r>
            <a:r>
              <a:rPr lang="de-DE" sz="1200" b="1" dirty="0"/>
              <a:t>Zoom</a:t>
            </a:r>
          </a:p>
          <a:p>
            <a:endParaRPr lang="de-DE" sz="1200" dirty="0"/>
          </a:p>
          <a:p>
            <a:r>
              <a:rPr lang="de-DE" sz="1200" u="sng"/>
              <a:t>Voraussetzung: </a:t>
            </a:r>
            <a:r>
              <a:rPr lang="de-DE" sz="1200" b="1"/>
              <a:t>PC mit Kamera und Audio oder Smartphone/Tablet</a:t>
            </a:r>
            <a:endParaRPr lang="de-DE" sz="1200" u="sng" dirty="0"/>
          </a:p>
          <a:p>
            <a:r>
              <a:rPr lang="de-DE" sz="1200" u="sng" dirty="0"/>
              <a:t>Anmeldung:</a:t>
            </a:r>
          </a:p>
          <a:p>
            <a:endParaRPr lang="de-DE" sz="1200" dirty="0"/>
          </a:p>
          <a:p>
            <a:endParaRPr lang="de-DE" sz="1000" b="1" dirty="0"/>
          </a:p>
        </p:txBody>
      </p:sp>
      <p:sp>
        <p:nvSpPr>
          <p:cNvPr id="13" name="Rechteck 12"/>
          <p:cNvSpPr/>
          <p:nvPr/>
        </p:nvSpPr>
        <p:spPr>
          <a:xfrm>
            <a:off x="6370570" y="767487"/>
            <a:ext cx="22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Digitale Veranstaltung</a:t>
            </a:r>
          </a:p>
        </p:txBody>
      </p:sp>
      <p:pic>
        <p:nvPicPr>
          <p:cNvPr id="3" name="Grafik 2" descr="Ein Bild, das Person, Frau, haltend, lächelnd enthält.&#10;&#10;Automatisch generierte Beschreibung">
            <a:extLst>
              <a:ext uri="{FF2B5EF4-FFF2-40B4-BE49-F238E27FC236}">
                <a16:creationId xmlns:a16="http://schemas.microsoft.com/office/drawing/2014/main" id="{656C2E25-19AC-1444-B32F-B3DFBFD8D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827481"/>
            <a:ext cx="1928191" cy="23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266</Words>
  <Application>Microsoft Macintosh PowerPoint</Application>
  <PresentationFormat>Bildschirmpräsentation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Angelika Kirchhoff</dc:creator>
  <cp:lastModifiedBy>Jürgen berger</cp:lastModifiedBy>
  <cp:revision>13</cp:revision>
  <cp:lastPrinted>2020-10-29T07:21:59Z</cp:lastPrinted>
  <dcterms:created xsi:type="dcterms:W3CDTF">2020-10-13T06:24:26Z</dcterms:created>
  <dcterms:modified xsi:type="dcterms:W3CDTF">2021-01-07T10:06:07Z</dcterms:modified>
</cp:coreProperties>
</file>